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77" r:id="rId6"/>
    <p:sldId id="258" r:id="rId7"/>
    <p:sldId id="291" r:id="rId8"/>
    <p:sldId id="293" r:id="rId9"/>
    <p:sldId id="294" r:id="rId10"/>
    <p:sldId id="27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3204" autoAdjust="0"/>
  </p:normalViewPr>
  <p:slideViewPr>
    <p:cSldViewPr snapToGrid="0">
      <p:cViewPr varScale="1">
        <p:scale>
          <a:sx n="104" d="100"/>
          <a:sy n="104" d="100"/>
        </p:scale>
        <p:origin x="870" y="102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03-Jul-24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03-Jul-24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072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773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/>
              <a:t>Video Games &amp; Male Gaze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CCF61E-35BD-1825-25A6-1E70BEE10829}"/>
              </a:ext>
            </a:extLst>
          </p:cNvPr>
          <p:cNvSpPr txBox="1"/>
          <p:nvPr/>
        </p:nvSpPr>
        <p:spPr>
          <a:xfrm>
            <a:off x="8386618" y="4268514"/>
            <a:ext cx="350058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chemeClr val="bg1"/>
                </a:solidFill>
              </a:rPr>
              <a:t>Brought to you by: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Boitumelo Monaledi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Gabriel Mortier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Basel Hussein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Supreem</a:t>
            </a:r>
            <a:r>
              <a:rPr lang="en-US" dirty="0">
                <a:solidFill>
                  <a:schemeClr val="bg1"/>
                </a:solidFill>
              </a:rPr>
              <a:t> Thapa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trike="sngStrike" dirty="0">
                <a:solidFill>
                  <a:schemeClr val="bg1"/>
                </a:solidFill>
              </a:rPr>
              <a:t>Daria Roth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Question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Question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Conclusion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Goodbye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/>
          <a:p>
            <a:r>
              <a:rPr lang="en-US" dirty="0"/>
              <a:t>Question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/>
          <a:p>
            <a:r>
              <a:rPr lang="en-GB" dirty="0"/>
              <a:t>How has the representation of female lead characters in video games evolved over time, and to what extent are they sexualized in these roles?</a:t>
            </a:r>
            <a:endParaRPr lang="en-US" dirty="0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23295" y="6352847"/>
            <a:ext cx="457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/>
          <a:p>
            <a:r>
              <a:rPr lang="en-US" dirty="0"/>
              <a:t>Question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/>
          <a:p>
            <a:r>
              <a:rPr lang="en-GB" dirty="0"/>
              <a:t>Over time, has the portrayal of female characters and NPCs in video games as sexualized or stereotyped figures decreased or increased, and have there been new methods of such portrayal?</a:t>
            </a:r>
            <a:endParaRPr lang="en-US" dirty="0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23295" y="6352847"/>
            <a:ext cx="457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799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763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Colorful abstract pitch deck</Template>
  <TotalTime>15</TotalTime>
  <Words>105</Words>
  <Application>Microsoft Office PowerPoint</Application>
  <PresentationFormat>Widescreen</PresentationFormat>
  <Paragraphs>31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Avenir Next LT Pro</vt:lpstr>
      <vt:lpstr>Calibri</vt:lpstr>
      <vt:lpstr>Custom</vt:lpstr>
      <vt:lpstr>Video Games &amp; Male Gaze</vt:lpstr>
      <vt:lpstr>Agenda</vt:lpstr>
      <vt:lpstr>Introduction</vt:lpstr>
      <vt:lpstr>Question 1</vt:lpstr>
      <vt:lpstr>Question 2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Monaledi, Boitumelo (SRH Hochschule Berlin Student)</dc:creator>
  <cp:lastModifiedBy>Monaledi, Boitumelo (SRH Hochschule Berlin Student)</cp:lastModifiedBy>
  <cp:revision>1</cp:revision>
  <dcterms:created xsi:type="dcterms:W3CDTF">2024-07-03T21:01:47Z</dcterms:created>
  <dcterms:modified xsi:type="dcterms:W3CDTF">2024-07-03T21:16:50Z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